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6C47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B9F0-DD36-4913-BB97-B53680B7384D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3B88-0BEE-4F9F-B82C-07238A443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3C6C47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487363"/>
          </a:xfrm>
          <a:solidFill>
            <a:srgbClr val="3C6C47"/>
          </a:solidFill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the </a:t>
            </a:r>
            <a:r>
              <a:rPr lang="en-US" sz="2800" b="1" i="1" dirty="0">
                <a:solidFill>
                  <a:schemeClr val="bg1"/>
                </a:solidFill>
                <a:latin typeface="Verdana" pitchFamily="34" charset="0"/>
              </a:rPr>
              <a:t>opportunity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 to make a positive impact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265" y="1249759"/>
            <a:ext cx="8153823" cy="3703735"/>
            <a:chOff x="559" y="4350"/>
            <a:chExt cx="13464" cy="3636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063" y="4350"/>
              <a:ext cx="12960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400" b="1" dirty="0" smtClean="0">
                  <a:solidFill>
                    <a:srgbClr val="3C6C47"/>
                  </a:solidFill>
                  <a:latin typeface="Candara" pitchFamily="34" charset="0"/>
                </a:rPr>
                <a:t>CERTIFICATE OF APPRECIATION</a:t>
              </a: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591" y="6265"/>
              <a:ext cx="12960" cy="1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3400" dirty="0" smtClean="0">
                <a:latin typeface="Monotype Corsiva" pitchFamily="66" charset="0"/>
              </a:endParaRPr>
            </a:p>
            <a:p>
              <a:pPr algn="ctr"/>
              <a:r>
                <a:rPr lang="en-US" sz="3400" dirty="0" smtClean="0">
                  <a:latin typeface="Candara" pitchFamily="34" charset="0"/>
                </a:rPr>
                <a:t>for participating in the</a:t>
              </a:r>
            </a:p>
            <a:p>
              <a:pPr algn="ctr"/>
              <a:r>
                <a:rPr lang="en-US" sz="3400" dirty="0" smtClean="0">
                  <a:latin typeface="Candara" pitchFamily="34" charset="0"/>
                </a:rPr>
                <a:t>Compass </a:t>
              </a:r>
              <a:r>
                <a:rPr lang="en-US" sz="3400" dirty="0">
                  <a:latin typeface="Candara" pitchFamily="34" charset="0"/>
                </a:rPr>
                <a:t>in the Community</a:t>
              </a:r>
            </a:p>
            <a:p>
              <a:pPr algn="ctr"/>
              <a:r>
                <a:rPr lang="en-US" sz="3400" dirty="0">
                  <a:latin typeface="Candara" pitchFamily="34" charset="0"/>
                </a:rPr>
                <a:t>North America </a:t>
              </a:r>
              <a:r>
                <a:rPr lang="en-US" sz="3400" dirty="0" smtClean="0">
                  <a:latin typeface="Candara" pitchFamily="34" charset="0"/>
                </a:rPr>
                <a:t>Awards</a:t>
              </a:r>
              <a:endParaRPr lang="en-US" sz="3400" dirty="0">
                <a:latin typeface="Candara" pitchFamily="34" charset="0"/>
              </a:endParaRPr>
            </a:p>
            <a:p>
              <a:endParaRPr lang="en-US" dirty="0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559" y="5017"/>
              <a:ext cx="12960" cy="1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600" dirty="0" smtClean="0">
                  <a:latin typeface="Candara" pitchFamily="34" charset="0"/>
                </a:rPr>
                <a:t>to</a:t>
              </a:r>
              <a:endParaRPr lang="en-US" sz="3600" b="1" i="1" dirty="0" smtClean="0"/>
            </a:p>
            <a:p>
              <a:pPr algn="ctr"/>
              <a:endParaRPr lang="en-US" sz="1200" b="1" i="1" dirty="0" smtClean="0"/>
            </a:p>
            <a:p>
              <a:pPr algn="ctr"/>
              <a:r>
                <a:rPr lang="en-US" sz="4000" b="1" i="1" dirty="0" smtClean="0"/>
                <a:t> (Name Here) </a:t>
              </a:r>
              <a:endParaRPr lang="en-US" sz="4000" b="1" i="1" dirty="0"/>
            </a:p>
          </p:txBody>
        </p:sp>
      </p:grp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19800" y="6019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</a:t>
            </a:r>
            <a:r>
              <a:rPr lang="en-US" dirty="0"/>
              <a:t>c</a:t>
            </a:r>
            <a:r>
              <a:rPr lang="en-US" dirty="0" smtClean="0"/>
              <a:t>ompany logo here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28607"/>
            <a:ext cx="3076478" cy="2304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8A47AE6BFD674ABDAB2D4ED7B12CE0" ma:contentTypeVersion="2" ma:contentTypeDescription="Create a new document." ma:contentTypeScope="" ma:versionID="ac80301d76ddf2af89ac41b8378ce8bd">
  <xsd:schema xmlns:xsd="http://www.w3.org/2001/XMLSchema" xmlns:xs="http://www.w3.org/2001/XMLSchema" xmlns:p="http://schemas.microsoft.com/office/2006/metadata/properties" xmlns:ns1="http://schemas.microsoft.com/sharepoint/v3" xmlns:ns2="5b58f812-be06-486f-bda0-0304a6587d8e" targetNamespace="http://schemas.microsoft.com/office/2006/metadata/properties" ma:root="true" ma:fieldsID="776333e683d658539dec57d4afcbb995" ns1:_="" ns2:_="">
    <xsd:import namespace="http://schemas.microsoft.com/sharepoint/v3"/>
    <xsd:import namespace="5b58f812-be06-486f-bda0-0304a6587d8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8f812-be06-486f-bda0-0304a6587d8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5b58f812-be06-486f-bda0-0304a6587d8e">QWTAECY77MPE-69-116</_dlc_DocId>
    <_dlc_DocIdUrl xmlns="5b58f812-be06-486f-bda0-0304a6587d8e">
      <Url>http://beastar.compass-usa.com/_layouts/15/DocIdRedir.aspx?ID=QWTAECY77MPE-69-116</Url>
      <Description>QWTAECY77MPE-69-116</Description>
    </_dlc_DocIdUrl>
  </documentManagement>
</p:properties>
</file>

<file path=customXml/itemProps1.xml><?xml version="1.0" encoding="utf-8"?>
<ds:datastoreItem xmlns:ds="http://schemas.openxmlformats.org/officeDocument/2006/customXml" ds:itemID="{3EADAA92-B6BF-4803-B060-6C560F59CB75}"/>
</file>

<file path=customXml/itemProps2.xml><?xml version="1.0" encoding="utf-8"?>
<ds:datastoreItem xmlns:ds="http://schemas.openxmlformats.org/officeDocument/2006/customXml" ds:itemID="{60BFE3E9-CC33-49F3-A824-90578A54D64D}"/>
</file>

<file path=customXml/itemProps3.xml><?xml version="1.0" encoding="utf-8"?>
<ds:datastoreItem xmlns:ds="http://schemas.openxmlformats.org/officeDocument/2006/customXml" ds:itemID="{D74747A5-0803-41E5-99BB-9B055D57EA67}"/>
</file>

<file path=customXml/itemProps4.xml><?xml version="1.0" encoding="utf-8"?>
<ds:datastoreItem xmlns:ds="http://schemas.openxmlformats.org/officeDocument/2006/customXml" ds:itemID="{2E4200B2-F05B-4F2A-AECA-EF2258D27AAC}"/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Monotype Corsiva</vt:lpstr>
      <vt:lpstr>Verdana</vt:lpstr>
      <vt:lpstr>Office Theme</vt:lpstr>
      <vt:lpstr>the opportunity to make a positive impact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opportunity to make a positive impact</dc:title>
  <dc:creator>MortoA01</dc:creator>
  <cp:lastModifiedBy>McCarter, Kristina</cp:lastModifiedBy>
  <cp:revision>12</cp:revision>
  <dcterms:created xsi:type="dcterms:W3CDTF">2011-04-18T17:53:55Z</dcterms:created>
  <dcterms:modified xsi:type="dcterms:W3CDTF">2020-01-15T21:17:36Z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cbdc21ab-3ffe-4721-95a4-7dc4c8245227</vt:lpwstr>
  </property>
  <property fmtid="{D5CDD505-2E9C-101B-9397-08002B2CF9AE}" pid="3" name="ContentTypeId">
    <vt:lpwstr>0x010100F88A47AE6BFD674ABDAB2D4ED7B12CE0</vt:lpwstr>
  </property>
</Properties>
</file>