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920" y="5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5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7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0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8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2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7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l In Star Tracking Poster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6080" y="7254240"/>
            <a:ext cx="423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AAF25"/>
                </a:solidFill>
                <a:latin typeface="Century Gothic"/>
                <a:cs typeface="Century Gothic"/>
              </a:rPr>
              <a:t>February 14, </a:t>
            </a:r>
            <a:r>
              <a:rPr lang="en-US" sz="3600" b="1" dirty="0" smtClean="0">
                <a:solidFill>
                  <a:srgbClr val="FAAF25"/>
                </a:solidFill>
                <a:latin typeface="Century Gothic"/>
                <a:cs typeface="Century Gothic"/>
              </a:rPr>
              <a:t>2020</a:t>
            </a:r>
            <a:endParaRPr lang="en-US" sz="3600" b="1" dirty="0">
              <a:solidFill>
                <a:srgbClr val="FAAF25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7306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8A47AE6BFD674ABDAB2D4ED7B12CE0" ma:contentTypeVersion="2" ma:contentTypeDescription="Create a new document." ma:contentTypeScope="" ma:versionID="ac80301d76ddf2af89ac41b8378ce8bd">
  <xsd:schema xmlns:xsd="http://www.w3.org/2001/XMLSchema" xmlns:xs="http://www.w3.org/2001/XMLSchema" xmlns:p="http://schemas.microsoft.com/office/2006/metadata/properties" xmlns:ns1="http://schemas.microsoft.com/sharepoint/v3" xmlns:ns2="5b58f812-be06-486f-bda0-0304a6587d8e" targetNamespace="http://schemas.microsoft.com/office/2006/metadata/properties" ma:root="true" ma:fieldsID="776333e683d658539dec57d4afcbb995" ns1:_="" ns2:_="">
    <xsd:import namespace="http://schemas.microsoft.com/sharepoint/v3"/>
    <xsd:import namespace="5b58f812-be06-486f-bda0-0304a6587d8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8f812-be06-486f-bda0-0304a6587d8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5b58f812-be06-486f-bda0-0304a6587d8e">QWTAECY77MPE-69-108</_dlc_DocId>
    <_dlc_DocIdUrl xmlns="5b58f812-be06-486f-bda0-0304a6587d8e">
      <Url>http://beastar.compass-usa.com/_layouts/15/DocIdRedir.aspx?ID=QWTAECY77MPE-69-108</Url>
      <Description>QWTAECY77MPE-69-108</Description>
    </_dlc_DocIdUrl>
  </documentManagement>
</p:properties>
</file>

<file path=customXml/itemProps1.xml><?xml version="1.0" encoding="utf-8"?>
<ds:datastoreItem xmlns:ds="http://schemas.openxmlformats.org/officeDocument/2006/customXml" ds:itemID="{0D20A55C-C698-4069-9D7B-6D7F3D476576}"/>
</file>

<file path=customXml/itemProps2.xml><?xml version="1.0" encoding="utf-8"?>
<ds:datastoreItem xmlns:ds="http://schemas.openxmlformats.org/officeDocument/2006/customXml" ds:itemID="{8EF168C9-07AE-4D49-8C18-4BF912D3DB80}"/>
</file>

<file path=customXml/itemProps3.xml><?xml version="1.0" encoding="utf-8"?>
<ds:datastoreItem xmlns:ds="http://schemas.openxmlformats.org/officeDocument/2006/customXml" ds:itemID="{32910BD4-249F-4EBD-86A7-CCB1CFC00C35}"/>
</file>

<file path=customXml/itemProps4.xml><?xml version="1.0" encoding="utf-8"?>
<ds:datastoreItem xmlns:ds="http://schemas.openxmlformats.org/officeDocument/2006/customXml" ds:itemID="{D051483E-5A05-4DC6-9DDF-0621B5E14BA1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Chapter 2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Limpach</dc:creator>
  <cp:lastModifiedBy>Wright, Clara</cp:lastModifiedBy>
  <cp:revision>3</cp:revision>
  <dcterms:created xsi:type="dcterms:W3CDTF">2019-12-08T19:08:17Z</dcterms:created>
  <dcterms:modified xsi:type="dcterms:W3CDTF">2019-12-09T00:45:18Z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0x010100F88A47AE6BFD674ABDAB2D4ED7B12CE0</vt:lpwstr>
  </property>
  <property fmtid="{D5CDD505-2E9C-101B-9397-08002B2CF9AE}" pid="3" name="_dlc_DocIdItemGuid">
    <vt:lpwstr>3434529b-9168-4bb6-b12c-07b2c173d4af</vt:lpwstr>
  </property>
</Properties>
</file>