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F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1920" y="5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5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7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7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0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8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3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0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2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7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5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l In Star Tracking Posters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7040" y="4815840"/>
            <a:ext cx="4236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AAF25"/>
                </a:solidFill>
                <a:latin typeface="Century Gothic"/>
                <a:cs typeface="Century Gothic"/>
              </a:rPr>
              <a:t>April 17, </a:t>
            </a:r>
            <a:r>
              <a:rPr lang="en-US" sz="3600" b="1" dirty="0" smtClean="0">
                <a:solidFill>
                  <a:srgbClr val="FAAF25"/>
                </a:solidFill>
                <a:latin typeface="Century Gothic"/>
                <a:cs typeface="Century Gothic"/>
              </a:rPr>
              <a:t>2020</a:t>
            </a:r>
            <a:endParaRPr lang="en-US" sz="3600" b="1" dirty="0">
              <a:solidFill>
                <a:srgbClr val="FAAF25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81149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8A47AE6BFD674ABDAB2D4ED7B12CE0" ma:contentTypeVersion="2" ma:contentTypeDescription="Create a new document." ma:contentTypeScope="" ma:versionID="ac80301d76ddf2af89ac41b8378ce8bd">
  <xsd:schema xmlns:xsd="http://www.w3.org/2001/XMLSchema" xmlns:xs="http://www.w3.org/2001/XMLSchema" xmlns:p="http://schemas.microsoft.com/office/2006/metadata/properties" xmlns:ns1="http://schemas.microsoft.com/sharepoint/v3" xmlns:ns2="5b58f812-be06-486f-bda0-0304a6587d8e" targetNamespace="http://schemas.microsoft.com/office/2006/metadata/properties" ma:root="true" ma:fieldsID="776333e683d658539dec57d4afcbb995" ns1:_="" ns2:_="">
    <xsd:import namespace="http://schemas.microsoft.com/sharepoint/v3"/>
    <xsd:import namespace="5b58f812-be06-486f-bda0-0304a6587d8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58f812-be06-486f-bda0-0304a6587d8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5b58f812-be06-486f-bda0-0304a6587d8e">QWTAECY77MPE-69-109</_dlc_DocId>
    <_dlc_DocIdUrl xmlns="5b58f812-be06-486f-bda0-0304a6587d8e">
      <Url>http://beastar.compass-usa.com/_layouts/15/DocIdRedir.aspx?ID=QWTAECY77MPE-69-109</Url>
      <Description>QWTAECY77MPE-69-109</Description>
    </_dlc_DocIdUrl>
  </documentManagement>
</p:properties>
</file>

<file path=customXml/itemProps1.xml><?xml version="1.0" encoding="utf-8"?>
<ds:datastoreItem xmlns:ds="http://schemas.openxmlformats.org/officeDocument/2006/customXml" ds:itemID="{72481E4C-A641-4F72-9B88-34A67413BCEF}"/>
</file>

<file path=customXml/itemProps2.xml><?xml version="1.0" encoding="utf-8"?>
<ds:datastoreItem xmlns:ds="http://schemas.openxmlformats.org/officeDocument/2006/customXml" ds:itemID="{D041DAFA-A583-48EC-BD7A-CF209854EE22}"/>
</file>

<file path=customXml/itemProps3.xml><?xml version="1.0" encoding="utf-8"?>
<ds:datastoreItem xmlns:ds="http://schemas.openxmlformats.org/officeDocument/2006/customXml" ds:itemID="{2F613A7F-8831-4875-857E-1D83A51312CC}"/>
</file>

<file path=customXml/itemProps4.xml><?xml version="1.0" encoding="utf-8"?>
<ds:datastoreItem xmlns:ds="http://schemas.openxmlformats.org/officeDocument/2006/customXml" ds:itemID="{5E3F36FC-9CAE-4F30-8EEF-EF96D9DA0724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>Chapter 2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Limpach</dc:creator>
  <cp:lastModifiedBy>Wright, Clara</cp:lastModifiedBy>
  <cp:revision>3</cp:revision>
  <dcterms:created xsi:type="dcterms:W3CDTF">2019-12-08T19:08:17Z</dcterms:created>
  <dcterms:modified xsi:type="dcterms:W3CDTF">2019-12-09T00:46:10Z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0x010100F88A47AE6BFD674ABDAB2D4ED7B12CE0</vt:lpwstr>
  </property>
  <property fmtid="{D5CDD505-2E9C-101B-9397-08002B2CF9AE}" pid="3" name="_dlc_DocIdItemGuid">
    <vt:lpwstr>951224a3-7e39-45bb-99d6-2b1feb36984b</vt:lpwstr>
  </property>
</Properties>
</file>